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2" r:id="rId4"/>
    <p:sldId id="258" r:id="rId5"/>
    <p:sldId id="273" r:id="rId6"/>
    <p:sldId id="259" r:id="rId7"/>
    <p:sldId id="260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61" r:id="rId16"/>
    <p:sldId id="281" r:id="rId17"/>
    <p:sldId id="282" r:id="rId18"/>
    <p:sldId id="288" r:id="rId19"/>
    <p:sldId id="283" r:id="rId20"/>
    <p:sldId id="284" r:id="rId21"/>
    <p:sldId id="262" r:id="rId22"/>
    <p:sldId id="285" r:id="rId23"/>
    <p:sldId id="286" r:id="rId24"/>
    <p:sldId id="287" r:id="rId25"/>
    <p:sldId id="263" r:id="rId26"/>
    <p:sldId id="289" r:id="rId27"/>
    <p:sldId id="290" r:id="rId28"/>
    <p:sldId id="291" r:id="rId29"/>
    <p:sldId id="264" r:id="rId30"/>
    <p:sldId id="292" r:id="rId31"/>
    <p:sldId id="293" r:id="rId32"/>
    <p:sldId id="294" r:id="rId33"/>
    <p:sldId id="265" r:id="rId34"/>
    <p:sldId id="295" r:id="rId35"/>
    <p:sldId id="266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267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268" r:id="rId53"/>
    <p:sldId id="311" r:id="rId5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8A4C"/>
    <a:srgbClr val="4F4240"/>
    <a:srgbClr val="968686"/>
    <a:srgbClr val="076994"/>
    <a:srgbClr val="025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852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65C5E2-88BA-4D08-9BA0-CCCF186EFA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04AD1ED-44FF-4355-851A-18E368FC68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1B40AD-A8C8-42ED-8690-7B3B76872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A3E383-C991-470C-B985-DA9D0AB3F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44786-ADCE-47DF-82D8-DBBA82397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588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11CDF-EE77-4324-BA3D-515752BF1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4F62DE-D405-4FE8-ABC6-1A87C52801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82B543-A524-4D2A-9CBD-DE8DEDC23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512E9A-2E3D-45CC-8976-8AA38342F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22F98F-586D-4789-A633-CA99E61F3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626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0DABE6-8E72-4BAB-B565-A1CCEC56B8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AC0EE-9FB1-456B-9511-EE54C947F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B12B19-4FC0-4735-AC85-C4EF2A4E2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0F08FB-E95D-4365-89A3-DD5D79FE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50CE21-D0D5-4E05-BA3C-FBEC8A41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7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F1790A-E259-44BC-8F4C-87DAD61C6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299F81-823F-4133-BA8E-4397F4D967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444499-6A6D-4D7A-B05A-857806F3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F1C56-41F0-4CB8-9DBE-14256EC4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C6932D8-1919-4858-A333-E865D26B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53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8469F1-D93E-4274-B51D-432309EF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49B4A9-4275-4C72-9205-64631DE3C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76E7E4-803A-48E7-979F-745D43DCA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ED3A69-CB84-45EB-AAFD-3E0F503D5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E02909-D3B4-4A1C-9109-9A387383C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8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B24FE-58FA-4FDE-8C81-8FFADF37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722424-7E89-444A-AA86-531337118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693DA0-86EB-4AA5-B6A6-CAF58DCA29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79580-3E64-482A-9B41-CB78A160F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6B5ECE-0AEA-49A0-8BE9-B084B2428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F89844-1A09-4308-8BAB-E940B7CD0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396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ABCA9-B903-444B-9FE3-7151EFF7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F8F9-34AF-4869-9B50-EFBF5C040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3C64F64-1EB2-48EB-B777-29DC008B4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C62F33-929A-457A-8BB2-424125EF74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9396FF-2F64-4E5A-B60D-7A72E868A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6BBE0F-85AA-47B1-AC6F-DD5541BCF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6E0D01-5591-47A1-AA81-DE062C98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ACCBAFD-7848-45BF-86A9-092BB39AE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88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ADA39A-A402-4BC6-938B-B342184C6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6E408D-E6DF-46ED-89CE-8B6A8C66B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EA4889D-0092-4F78-9CFB-A7EAD76B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89B352-7A29-43D6-A852-3265417E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46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DE8170-0EA3-463E-AF68-F47648290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D883D-8C4B-4604-95D1-9D3FAB93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2667C5-95F4-4622-90AC-43982D323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40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BB751-1E4E-4FE6-85B0-3E6B28FBB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8642C1-EA00-4E17-B90E-3A7704C63D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1CF7A5-9738-44A4-8436-CFC6A3C13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F5516-C30E-42FC-A221-224FD47C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B051AD-EF73-448D-ADA1-BF8E98FB3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DEEEB-09A0-43AF-9044-CE6C6B0E7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83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4CC5D-8F55-4A6D-A99D-FD9299DE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7B47A9B-13E1-4856-A9EF-DBA68C371A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0FE639-A94F-4CDA-950A-31260C0600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95F3FF-2E54-4623-9E07-89C4ED77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7CA159-46F7-472A-A527-D3C7CBC83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5EA35A-C174-47FB-939F-F2D0C289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3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 contras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E70FB-2E54-4905-A9A7-73AEDA102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8E044C-BEF3-47E5-9BF2-2FA952788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F653AC-942E-47D8-9FFB-8E059E4B14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5611B-5017-436A-BD62-ED6B0964B856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9E07D-59F1-4E7F-9380-C3B5D0F93C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9D1CAF-EFE3-4831-A8D1-552EB74001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70C65-F189-4A47-83E4-71A27718C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683467-9CA9-4668-8CDD-6D6583C9C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979" y="3006825"/>
            <a:ext cx="1386039" cy="138603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99B034-A22C-45A4-BB66-36B83C784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730" y="4476816"/>
            <a:ext cx="10568539" cy="1446463"/>
          </a:xfrm>
        </p:spPr>
        <p:txBody>
          <a:bodyPr>
            <a:noAutofit/>
          </a:bodyPr>
          <a:lstStyle/>
          <a:p>
            <a:r>
              <a:rPr lang="ru-RU" sz="40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РЕСПУБЛИКАНСКИЙ КОНКУРС </a:t>
            </a:r>
            <a:br>
              <a:rPr lang="ru-RU" sz="4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49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«НУРЛЫ РАМАЗАН - 2024»</a:t>
            </a:r>
          </a:p>
        </p:txBody>
      </p:sp>
    </p:spTree>
    <p:extLst>
      <p:ext uri="{BB962C8B-B14F-4D97-AF65-F5344CB8AC3E}">
        <p14:creationId xmlns:p14="http://schemas.microsoft.com/office/powerpoint/2010/main" val="2971330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4302493" y="4350617"/>
            <a:ext cx="7788441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д.Туембаш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Ленина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E1BDE4-0114-44B9-B0F1-C4E3407F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91552" cy="6858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D11494-CB20-4507-94B5-0A448EFCE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26"/>
          <a:stretch/>
        </p:blipFill>
        <p:spPr>
          <a:xfrm>
            <a:off x="2513927" y="4985886"/>
            <a:ext cx="1577625" cy="18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0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д.Туембаш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Ленина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FD413F-CEE4-4F6B-928A-0CC10177C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429" y="0"/>
            <a:ext cx="7151571" cy="3608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ADDB81-1FBA-4DA6-A5F9-FD367D47F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245768" cy="36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20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Мамадыш, ул. Н. Юсуповой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832C4D-DEE9-4CE9-8E88-B5970E4F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958038" cy="4414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3FC938-F3B9-4738-9469-4E82C21D4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038" y="-9625"/>
            <a:ext cx="6233962" cy="443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0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4129238" y="4350617"/>
            <a:ext cx="7961696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Муслюмовский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Баланны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Советская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563A598-BD34-4638-90F2-182EECD1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41292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58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Рыбно-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Слободский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Биектау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Сафиуллина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1DCD793-C81A-407C-80A2-856BAC4C5B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73" b="18120"/>
          <a:stretch/>
        </p:blipFill>
        <p:spPr>
          <a:xfrm>
            <a:off x="-18176" y="1"/>
            <a:ext cx="12228352" cy="407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29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3" y="4689057"/>
            <a:ext cx="12057246" cy="178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Сабинский район,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пгт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. Богатые Сабы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ABA045-B419-435A-BB85-99FC71A01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29" b="13725"/>
          <a:stretch/>
        </p:blipFill>
        <p:spPr>
          <a:xfrm>
            <a:off x="-1" y="0"/>
            <a:ext cx="12192000" cy="44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52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Сабинский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Мешабаш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Тукая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FA90E2-FFCA-44CA-947D-7E4643A78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" t="22469" r="-208" b="5832"/>
          <a:stretch/>
        </p:blipFill>
        <p:spPr>
          <a:xfrm>
            <a:off x="0" y="0"/>
            <a:ext cx="12217359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7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Сабинский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пгт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. Богатые Сабы, ул.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Бикетская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8EC508-EE5C-407B-A3A1-F3A6C8CD1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"/>
          <a:stretch/>
        </p:blipFill>
        <p:spPr>
          <a:xfrm>
            <a:off x="101065" y="0"/>
            <a:ext cx="6324450" cy="40525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7783F-04E6-4216-A0B0-A19E8F812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"/>
          <a:stretch/>
        </p:blipFill>
        <p:spPr>
          <a:xfrm>
            <a:off x="5592278" y="0"/>
            <a:ext cx="6599722" cy="405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54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Арск, ул. 9 мая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EDB0AB-13CC-4ECC-8E5B-FB943F30F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6" t="3329" r="21549"/>
          <a:stretch/>
        </p:blipFill>
        <p:spPr>
          <a:xfrm>
            <a:off x="9606013" y="0"/>
            <a:ext cx="2585987" cy="32305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CD9415-776D-4CBF-A8A3-750C5731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189" y="0"/>
            <a:ext cx="2416413" cy="32340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7E4EC8-90A4-47FA-868E-18FE7055C2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0" b="12900"/>
          <a:stretch/>
        </p:blipFill>
        <p:spPr>
          <a:xfrm>
            <a:off x="2344224" y="-1"/>
            <a:ext cx="7322619" cy="323053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0A15B9-3F3D-4B65-81A8-8F627C829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7640" y="1971923"/>
            <a:ext cx="2545083" cy="113222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600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Актанышский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с.Кузякино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Советская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Банкетный зал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Тансылу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E02BEC-7023-4F09-98AE-BF4772CDA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" r="1"/>
          <a:stretch/>
        </p:blipFill>
        <p:spPr>
          <a:xfrm>
            <a:off x="5534526" y="0"/>
            <a:ext cx="6657474" cy="33152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769934-C0A5-4FB0-8D1C-3EE0C68BB5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7" t="38630" b="7905"/>
          <a:stretch/>
        </p:blipFill>
        <p:spPr>
          <a:xfrm>
            <a:off x="0" y="0"/>
            <a:ext cx="5534526" cy="331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13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Зеленодольск, ул. Липовая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76111-6249-4546-943F-ADF1B63DC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04"/>
          <a:stretch/>
        </p:blipFill>
        <p:spPr>
          <a:xfrm>
            <a:off x="0" y="0"/>
            <a:ext cx="5919537" cy="3905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7E376B-EAF7-49B9-99FB-012DDAC3C0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04"/>
          <a:stretch/>
        </p:blipFill>
        <p:spPr>
          <a:xfrm>
            <a:off x="5919537" y="1"/>
            <a:ext cx="6272463" cy="392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672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Казань, Залесный, </a:t>
            </a:r>
            <a:b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ул. </a:t>
            </a:r>
            <a:r>
              <a:rPr lang="ru-RU" sz="32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Осиновский</a:t>
            </a: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переулок, 16а</a:t>
            </a:r>
            <a:b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Кафе «</a:t>
            </a:r>
            <a:r>
              <a:rPr lang="ru-RU" sz="32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Halal</a:t>
            </a: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  <a:r>
              <a:rPr lang="ru-RU" sz="32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food</a:t>
            </a: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 при мечети Ахмад </a:t>
            </a:r>
            <a:r>
              <a:rPr lang="ru-RU" sz="32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Заки</a:t>
            </a:r>
            <a:r>
              <a:rPr lang="ru-RU" sz="32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FE94B8B-9141-4D61-8261-90C7A9DF4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90791" cy="3570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9010B8-88F3-4A96-8EC6-ACBDF6A11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790" y="0"/>
            <a:ext cx="5801209" cy="357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7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4A849F-74FD-4DC6-9CF7-0B40BA63D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890" y="-1"/>
            <a:ext cx="3087993" cy="409642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67377" y="4554303"/>
            <a:ext cx="12057246" cy="17854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Казань, Сибирский тракт,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КазПринт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8879D4-4842-4196-9395-80554B72E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13818" cy="40964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CC49F-E9AC-4632-A522-AF92DBF2C1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965"/>
          <a:stretch/>
        </p:blipFill>
        <p:spPr>
          <a:xfrm>
            <a:off x="8056346" y="-1"/>
            <a:ext cx="4135654" cy="41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03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Туембаш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Ленина, 115а	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Магазин «Халяль»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0944E4-5880-47C3-A91B-3CFD9EFEA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072" y="0"/>
            <a:ext cx="6935855" cy="35553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586E5C-5200-4173-8A59-DAB48ACE1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" t="3850" b="9672"/>
          <a:stretch/>
        </p:blipFill>
        <p:spPr>
          <a:xfrm>
            <a:off x="0" y="-1"/>
            <a:ext cx="2628072" cy="35553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CD7A29-CC75-4091-A3CF-2A5703166D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46" b="6644"/>
          <a:stretch/>
        </p:blipFill>
        <p:spPr>
          <a:xfrm>
            <a:off x="9563927" y="-2"/>
            <a:ext cx="2628072" cy="35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44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5083480" y="4177363"/>
            <a:ext cx="6983392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Нижнекамск, </a:t>
            </a:r>
            <a:br>
              <a:rPr lang="ru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ТЦ </a:t>
            </a:r>
            <a:r>
              <a:rPr lang="en-US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Ramus Mall</a:t>
            </a:r>
            <a:r>
              <a:rPr lang="tt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</a:t>
            </a:r>
            <a:r>
              <a:rPr lang="ru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СВОП </a:t>
            </a:r>
            <a:r>
              <a:rPr lang="ru-RU" sz="28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маркет</a:t>
            </a:r>
            <a:r>
              <a:rPr lang="ru-RU" sz="28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«Давай Меняться»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B8DF61-1ABE-4312-8BE9-DC940FEF46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6" r="950"/>
          <a:stretch/>
        </p:blipFill>
        <p:spPr>
          <a:xfrm>
            <a:off x="125128" y="0"/>
            <a:ext cx="4726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3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Пестречинский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 Новое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Шигалеево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Советская, 31б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Магазин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Muslimbox</a:t>
            </a:r>
            <a:r>
              <a:rPr lang="tt-RU" sz="3600" dirty="0">
                <a:solidFill>
                  <a:srgbClr val="968686"/>
                </a:solidFill>
                <a:latin typeface="Anaphora  Trial" panose="02000503050000020003" pitchFamily="2" charset="0"/>
                <a:cs typeface="Gotham Pro Black" panose="02000903040000020004" pitchFamily="2" charset="0"/>
              </a:rPr>
              <a:t>_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kzn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1F6033-2B25-4B6F-A7F3-D0FD0FD1B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04" b="5641"/>
          <a:stretch/>
        </p:blipFill>
        <p:spPr>
          <a:xfrm>
            <a:off x="9740805" y="-2"/>
            <a:ext cx="2451195" cy="348278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58A5C5-01BE-454B-B747-12E09E2912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651" y="0"/>
            <a:ext cx="1968154" cy="3482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339ACA-7E23-406E-A01B-CA62785A7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9616" y="-2"/>
            <a:ext cx="2673035" cy="3482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01201D-36A5-4CBF-B819-E6141EF45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8821" y="-1"/>
            <a:ext cx="2500795" cy="34827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9FB60EF-FE18-4BCC-9448-6541D23E35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2"/>
          <a:stretch/>
        </p:blipFill>
        <p:spPr>
          <a:xfrm>
            <a:off x="6638" y="0"/>
            <a:ext cx="2592183" cy="348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3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3965608" y="4119612"/>
            <a:ext cx="7889507" cy="23741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Сабинский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пгт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. Богатые Сабы,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магазин «Империя цветов»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F37283-98F8-4EE3-BB4C-61DF950A9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0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0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Агрыз, ул.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Саетова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Нур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03CE70-2003-45B9-8113-1EAB7629FD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80"/>
          <a:stretch/>
        </p:blipFill>
        <p:spPr>
          <a:xfrm>
            <a:off x="3329797" y="1"/>
            <a:ext cx="8862204" cy="40030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093464-817A-47D2-8AB9-168ACAFDD6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5"/>
          <a:stretch/>
        </p:blipFill>
        <p:spPr>
          <a:xfrm>
            <a:off x="0" y="0"/>
            <a:ext cx="3329797" cy="400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749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Арский район	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Казанка, ул. Победы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30556C-A269-4697-8788-EADB85F90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52" y="0"/>
            <a:ext cx="2445536" cy="3511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41AA60-3ADC-41D0-913B-2A3BEAC20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284" y="0"/>
            <a:ext cx="3454118" cy="3511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2C5D69-1334-4E03-868C-1C6DB7A8F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402" y="0"/>
            <a:ext cx="2883851" cy="3511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C51E26-05D2-443F-8613-704227B09C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8555"/>
          <a:stretch/>
        </p:blipFill>
        <p:spPr>
          <a:xfrm>
            <a:off x="8766253" y="0"/>
            <a:ext cx="3425747" cy="35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01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101065" y="4298769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Атнинский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Айшияз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F895B9-C16D-42C9-BC7D-8AEC981AE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9" b="15804"/>
          <a:stretch/>
        </p:blipFill>
        <p:spPr>
          <a:xfrm>
            <a:off x="0" y="0"/>
            <a:ext cx="12192000" cy="410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83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67377" y="4417994"/>
            <a:ext cx="12057246" cy="21656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Балтасинский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en-US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Бурбашский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Сардыган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918664-39C5-4FB6-87CF-722F9A462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6478" cy="40811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92E324-6CF8-4856-82CC-3154B5676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8051" y="0"/>
            <a:ext cx="3073949" cy="40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48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4454472" y="4340988"/>
            <a:ext cx="7555046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Зеленодольск, ул. Жукова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906A6CA8-2A37-475D-8E2A-6C018B2B4256}"/>
              </a:ext>
            </a:extLst>
          </p:cNvPr>
          <p:cNvSpPr/>
          <p:nvPr/>
        </p:nvSpPr>
        <p:spPr>
          <a:xfrm>
            <a:off x="2205378" y="6206685"/>
            <a:ext cx="259882" cy="279135"/>
          </a:xfrm>
          <a:prstGeom prst="ellipse">
            <a:avLst/>
          </a:prstGeom>
          <a:solidFill>
            <a:srgbClr val="4F4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204B494C-7335-4482-B446-5DF16264FB9A}"/>
              </a:ext>
            </a:extLst>
          </p:cNvPr>
          <p:cNvGrpSpPr/>
          <p:nvPr/>
        </p:nvGrpSpPr>
        <p:grpSpPr>
          <a:xfrm>
            <a:off x="0" y="0"/>
            <a:ext cx="4362639" cy="6858000"/>
            <a:chOff x="0" y="0"/>
            <a:chExt cx="4362639" cy="6858000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DAFC4EB6-6A45-4E7F-A750-042DFF1C2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62639" cy="6858000"/>
            </a:xfrm>
            <a:prstGeom prst="rect">
              <a:avLst/>
            </a:prstGeom>
          </p:spPr>
        </p:pic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753257F2-D418-4399-BB59-F7FC679C8AAB}"/>
                </a:ext>
              </a:extLst>
            </p:cNvPr>
            <p:cNvSpPr/>
            <p:nvPr/>
          </p:nvSpPr>
          <p:spPr>
            <a:xfrm>
              <a:off x="3869356" y="4350616"/>
              <a:ext cx="259882" cy="279135"/>
            </a:xfrm>
            <a:prstGeom prst="ellipse">
              <a:avLst/>
            </a:prstGeom>
            <a:solidFill>
              <a:srgbClr val="4F4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210720FC-23B9-4443-874A-7950B9030F3E}"/>
                </a:ext>
              </a:extLst>
            </p:cNvPr>
            <p:cNvSpPr/>
            <p:nvPr/>
          </p:nvSpPr>
          <p:spPr>
            <a:xfrm>
              <a:off x="3521243" y="4762898"/>
              <a:ext cx="259882" cy="279135"/>
            </a:xfrm>
            <a:prstGeom prst="ellipse">
              <a:avLst/>
            </a:prstGeom>
            <a:solidFill>
              <a:srgbClr val="4F4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BCC08A9F-00A4-4604-87A7-42AD00AB5624}"/>
                </a:ext>
              </a:extLst>
            </p:cNvPr>
            <p:cNvSpPr/>
            <p:nvPr/>
          </p:nvSpPr>
          <p:spPr>
            <a:xfrm>
              <a:off x="2934101" y="5192824"/>
              <a:ext cx="259882" cy="279135"/>
            </a:xfrm>
            <a:prstGeom prst="ellipse">
              <a:avLst/>
            </a:prstGeom>
            <a:solidFill>
              <a:srgbClr val="4F4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B2A86982-F75B-4409-B0B0-D035DA5F0B83}"/>
                </a:ext>
              </a:extLst>
            </p:cNvPr>
            <p:cNvSpPr/>
            <p:nvPr/>
          </p:nvSpPr>
          <p:spPr>
            <a:xfrm>
              <a:off x="2138003" y="5305920"/>
              <a:ext cx="259882" cy="279135"/>
            </a:xfrm>
            <a:prstGeom prst="ellipse">
              <a:avLst/>
            </a:prstGeom>
            <a:solidFill>
              <a:srgbClr val="4F4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E8FBA11E-D9C5-4340-B83B-526AD1677668}"/>
                </a:ext>
              </a:extLst>
            </p:cNvPr>
            <p:cNvSpPr/>
            <p:nvPr/>
          </p:nvSpPr>
          <p:spPr>
            <a:xfrm>
              <a:off x="2267944" y="6266038"/>
              <a:ext cx="259882" cy="279135"/>
            </a:xfrm>
            <a:prstGeom prst="ellipse">
              <a:avLst/>
            </a:prstGeom>
            <a:solidFill>
              <a:srgbClr val="4F42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731844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Бугульминский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Иркен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F95A84-6C02-4D15-BAB9-D64EB8C72B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87"/>
          <a:stretch/>
        </p:blipFill>
        <p:spPr>
          <a:xfrm>
            <a:off x="0" y="-828047"/>
            <a:ext cx="12192000" cy="46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35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Верхнеуслонский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с.Верхний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Услон,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ул.Строителей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Салихжан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D8E63-7006-4376-8884-3649DE96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4233" y="0"/>
            <a:ext cx="8807570" cy="36106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7884E4-FE37-4E0E-A7E0-F3134559CB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5"/>
          <a:stretch/>
        </p:blipFill>
        <p:spPr>
          <a:xfrm>
            <a:off x="7804081" y="0"/>
            <a:ext cx="4387918" cy="361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975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4477109" y="3429001"/>
            <a:ext cx="7714891" cy="2875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Высокая гора,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д.Калинино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Карадэниз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FD9151C-81B3-4C40-AD0A-F03EB23E7D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4" r="8926"/>
          <a:stretch/>
        </p:blipFill>
        <p:spPr>
          <a:xfrm>
            <a:off x="0" y="0"/>
            <a:ext cx="4270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460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4340994" y="3542098"/>
            <a:ext cx="7851006" cy="3041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Высокогорский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село Высокая гора,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Бердэмлек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580C14-4F12-4E1F-BD9B-B1458604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4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705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Дрожжановский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с. Татарская Бездна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5F08D1-A867-4E97-BCA4-60A4EADAD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160"/>
            <a:ext cx="3752491" cy="379132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BB1F02-7FAD-4B2C-880D-01A1AF346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491" y="-20160"/>
            <a:ext cx="3099172" cy="37913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A1DDFD-58C6-48AE-A8CD-CA91D31944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105"/>
          <a:stretch/>
        </p:blipFill>
        <p:spPr>
          <a:xfrm>
            <a:off x="6851663" y="-20160"/>
            <a:ext cx="5486400" cy="379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048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4" y="451424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Елабуга, пр. Мира, 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Джамиг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A296DF-A675-45CE-841A-B340E6F66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4514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6DCC1F-6F44-4452-BEF3-E28647C5C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389" y="0"/>
            <a:ext cx="3007611" cy="45142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9C6CBE-7BCD-41EF-BEF3-4F39E67D3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749" y="0"/>
            <a:ext cx="3387109" cy="4514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68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9CE256-66F8-404E-A1F1-F3A87C3BC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04" y="-2"/>
            <a:ext cx="3294873" cy="371153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101065" y="4061860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Елабуга, проспект Мира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Соборная 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Джамигъ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5DFC06-5304-4714-89D1-A849CB482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70" y="-1"/>
            <a:ext cx="3416060" cy="37115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A347BC-6A80-44C1-9142-7AD459F69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230" y="-3"/>
            <a:ext cx="4074543" cy="37115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B7A78E-55FC-4042-9957-CA87B5711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9426" y="-2"/>
            <a:ext cx="1962574" cy="371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000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г. Зеленодольск, ул. Столичная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Тынычлык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EE6A3-ABE6-4915-BCBB-E97D54D0C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2613804" cy="3600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93E027-5C6B-4FDD-9694-2504260AA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135" b="20413"/>
          <a:stretch/>
        </p:blipFill>
        <p:spPr>
          <a:xfrm>
            <a:off x="2613805" y="-3331"/>
            <a:ext cx="6590580" cy="36037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F1391F6-0AE5-494E-8768-07DDC140A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385" y="0"/>
            <a:ext cx="2987615" cy="360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2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Зеленодольский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с. Бело-безводное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0F4A87-13A2-4433-ACE6-B6A143C54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00536" cy="3865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6EE7E0-16FD-4B00-844B-8EBB20FF2A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040"/>
          <a:stretch/>
        </p:blipFill>
        <p:spPr>
          <a:xfrm>
            <a:off x="8600536" y="0"/>
            <a:ext cx="3591464" cy="386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06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Казань, ул.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Габдуллы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Тукая	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«Казанское медресе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Мухаммадия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9424FE-67B4-40D5-81E0-D97C8239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33117" cy="391003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A034AC-D8DD-4A88-85F0-ADE65105E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55"/>
          <a:stretch/>
        </p:blipFill>
        <p:spPr>
          <a:xfrm>
            <a:off x="8333117" y="-1"/>
            <a:ext cx="3870269" cy="391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0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960D22D-B044-4CBF-8DD5-83903B569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15112" cy="46336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12C0C7-5B6A-4A7C-969E-CF476C5DB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788" y="1"/>
            <a:ext cx="6176211" cy="4633614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3" y="4633613"/>
            <a:ext cx="12057246" cy="2033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Зеленодольский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с. Нурлаты</a:t>
            </a:r>
          </a:p>
        </p:txBody>
      </p:sp>
    </p:spTree>
    <p:extLst>
      <p:ext uri="{BB962C8B-B14F-4D97-AF65-F5344CB8AC3E}">
        <p14:creationId xmlns:p14="http://schemas.microsoft.com/office/powerpoint/2010/main" val="1670892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917057"/>
            <a:ext cx="11989869" cy="13874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с.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Мамашир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Гизатулла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818A6D-7D0B-4299-B0B5-E19452339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10755" cy="42841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52835-65F9-4BCF-973D-21100D419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331" y="1"/>
            <a:ext cx="4181669" cy="42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04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3536830" y="4100361"/>
            <a:ext cx="8655170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Мамадышский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д.Арташ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Кирова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Илнур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1BEDB1-4EA0-489C-98A9-3534CADEF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063"/>
          <a:stretch/>
        </p:blipFill>
        <p:spPr>
          <a:xfrm>
            <a:off x="1" y="0"/>
            <a:ext cx="3207268" cy="36489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D34AE1-1536-4C82-9EDB-7278985628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6" b="5621"/>
          <a:stretch/>
        </p:blipFill>
        <p:spPr>
          <a:xfrm>
            <a:off x="0" y="3648973"/>
            <a:ext cx="3207268" cy="320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61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Мамадыш, ул. Азина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Центральная мечеть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137AA-142C-48EB-88DA-2E5FDD754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81223" cy="37274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AE4A5D-1437-4508-9F3E-3F8B112E3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446" y="-8626"/>
            <a:ext cx="6429554" cy="37274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991629-6F89-4A8D-BA1F-CB16CF2F7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1223" y="0"/>
            <a:ext cx="2881223" cy="372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93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4" y="451424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Муслюмовский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Баланны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Курбангали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C9F811-9C9B-4323-9015-6A7D0E8A4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68" b="22201"/>
          <a:stretch/>
        </p:blipFill>
        <p:spPr>
          <a:xfrm>
            <a:off x="7772390" y="-1"/>
            <a:ext cx="4419610" cy="42543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1663E3-3844-4EB3-96D5-D4162723B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18"/>
          <a:stretch/>
        </p:blipFill>
        <p:spPr>
          <a:xfrm>
            <a:off x="4018174" y="0"/>
            <a:ext cx="4018175" cy="425436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4FE5568-0015-4484-A08B-23297D93B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359"/>
          <a:stretch/>
        </p:blipFill>
        <p:spPr>
          <a:xfrm>
            <a:off x="-1" y="-1"/>
            <a:ext cx="4018175" cy="425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31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Муслюмовскии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Татарское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Булярово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C7281F4-CBFA-43A5-99F4-83EB762FA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220974" cy="385334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9A7F06-B253-4F46-990F-3388ECDE6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058" y="0"/>
            <a:ext cx="4634942" cy="38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342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Набережные Челны, ул. Центральная 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Тауба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694FC9-ED99-4CD3-87F0-CBA0F5F8E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143" cy="37444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5D4910-1834-4B02-A0C1-8A650F067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4144" y="0"/>
            <a:ext cx="3527338" cy="374449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CAFAD4-6983-45F9-86E0-245B8D58C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411"/>
          <a:stretch/>
        </p:blipFill>
        <p:spPr>
          <a:xfrm>
            <a:off x="8211482" y="0"/>
            <a:ext cx="3980518" cy="37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123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гНабережные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Челны, пр. Казанский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Чаллы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Яр»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5968ED0-26A9-45C1-A267-AFE105423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609162" cy="339075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B2545D-9062-4FFD-8BFC-16D8291799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08" b="19505"/>
          <a:stretch/>
        </p:blipFill>
        <p:spPr>
          <a:xfrm>
            <a:off x="8609162" y="0"/>
            <a:ext cx="3582838" cy="33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651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Новошешминский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Сульче Баш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CCB05E-70B4-46D9-883B-949B40D5A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02" r="11125"/>
          <a:stretch/>
        </p:blipFill>
        <p:spPr>
          <a:xfrm>
            <a:off x="3228957" y="2"/>
            <a:ext cx="6288658" cy="3614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CB59C7-E1E0-415A-8F32-13F3A66021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"/>
          <a:stretch/>
        </p:blipFill>
        <p:spPr>
          <a:xfrm>
            <a:off x="1" y="1"/>
            <a:ext cx="3228956" cy="36144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03641A-0781-4732-B8D2-78DE3DF1C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144" y="-1"/>
            <a:ext cx="2935856" cy="36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718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9A45B0-C53C-4967-A7BE-D665ABDF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r="23910"/>
          <a:stretch/>
        </p:blipFill>
        <p:spPr>
          <a:xfrm>
            <a:off x="9589699" y="0"/>
            <a:ext cx="2602301" cy="356270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Новошешминский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с.Тубылгы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Тау,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ул.Молодежная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	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Бэйтуллах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4E065D-FD5B-48C0-BA2D-FAD89CF2D0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2" t="23291" r="5226" b="24760"/>
          <a:stretch/>
        </p:blipFill>
        <p:spPr>
          <a:xfrm>
            <a:off x="3062377" y="-1"/>
            <a:ext cx="7263443" cy="35627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FAE3F2-1C4E-4404-866D-DAC3D24C59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8" r="15603"/>
          <a:stretch/>
        </p:blipFill>
        <p:spPr>
          <a:xfrm>
            <a:off x="0" y="0"/>
            <a:ext cx="3450566" cy="35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759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52119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Нурлатский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МРО-УСПРО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Нурлатское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медресе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195C9F-C6E4-4C74-B80E-8A363640F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98279" cy="38975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83BD65-38CB-4C23-B9B4-AFDFD5B72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8279" y="0"/>
            <a:ext cx="4393721" cy="389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8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 Большой Кукмор, ул. Школьная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4F12CD-2FC6-428B-9A57-201F269FF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"/>
            <a:ext cx="6236056" cy="39825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7F7AEF-1B20-4466-9D86-BEB680E7B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742" y="-9025"/>
            <a:ext cx="6261258" cy="399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2767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3994030" y="4100361"/>
            <a:ext cx="8197970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Тукаевский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д. Нижний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Суык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-Су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E9B918-57A7-4566-92FB-4D7BF251B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661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0154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Черемшанский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с. Черемшан Центральная мечеть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D6D0D1-B39F-4E9C-8E36-72A97843B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71" y="0"/>
            <a:ext cx="6869378" cy="3639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08E72E-6535-48FD-95B5-8EFABEA871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77"/>
          <a:stretch/>
        </p:blipFill>
        <p:spPr>
          <a:xfrm>
            <a:off x="9138248" y="0"/>
            <a:ext cx="3053751" cy="36395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4AA3A6-9A42-4206-A920-23E0F15F3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0" y="0"/>
            <a:ext cx="2771455" cy="363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578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Набережные Челны, пр.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Х.Туфана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Жамигъ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» (строится)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051305-D028-4FB5-8AC8-CE6879AC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602" y="0"/>
            <a:ext cx="5224615" cy="384894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F2A97-A603-40B3-87F1-07C4E7233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38" r="11103"/>
          <a:stretch/>
        </p:blipFill>
        <p:spPr>
          <a:xfrm>
            <a:off x="0" y="0"/>
            <a:ext cx="3734603" cy="38489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46E79C-6ACD-4309-80A8-07EBD4634D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33" b="13811"/>
          <a:stretch/>
        </p:blipFill>
        <p:spPr>
          <a:xfrm>
            <a:off x="8706276" y="1"/>
            <a:ext cx="3485724" cy="38489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CBB7E09-35B8-4952-9E51-A2A4E62D2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6563" y="-1"/>
            <a:ext cx="301942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496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1C464EA-723A-48ED-9516-26E0F058E505}"/>
              </a:ext>
            </a:extLst>
          </p:cNvPr>
          <p:cNvSpPr txBox="1">
            <a:spLocks/>
          </p:cNvSpPr>
          <p:nvPr/>
        </p:nvSpPr>
        <p:spPr>
          <a:xfrm>
            <a:off x="202131" y="4100361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Альметьевск, приход д. Холодная Поляна</a:t>
            </a:r>
          </a:p>
          <a:p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Мечеть «Азан»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D5C41F-35F3-47F6-ABA3-0618C683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372056" cy="37394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15006C-26F2-438F-BB01-D7B45C2FD8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" b="23941"/>
          <a:stretch/>
        </p:blipFill>
        <p:spPr>
          <a:xfrm>
            <a:off x="7924800" y="-1"/>
            <a:ext cx="4267200" cy="37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42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3" y="4633613"/>
            <a:ext cx="12057246" cy="2033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с.Большой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Сардек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06F7B94-2753-4539-97EC-F33E02D7C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623" y="0"/>
            <a:ext cx="5117376" cy="38102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3FE70D-3412-42BB-932B-D69EFD5A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0514" y="1"/>
            <a:ext cx="7779613" cy="381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02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34753" y="4633613"/>
            <a:ext cx="12057246" cy="2033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с.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Туембаш</a:t>
            </a:r>
            <a:endParaRPr lang="ru-RU" sz="3600" dirty="0">
              <a:solidFill>
                <a:srgbClr val="968686"/>
              </a:solidFill>
              <a:latin typeface="Bradobrei" panose="02000504090000020004" pitchFamily="2" charset="0"/>
              <a:cs typeface="Gotham Pro Black" panose="02000903040000020004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8A93B3-D33F-4CA8-A19B-27B5A09FE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914" y="0"/>
            <a:ext cx="3157085" cy="42375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E358B0-FD5A-4C31-A774-D008034BB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3275797" cy="42376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FBA9BD-E0B5-441A-AD74-0CD959078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797" y="-1"/>
            <a:ext cx="5775158" cy="423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8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350617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 </a:t>
            </a: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Туембаш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Ленина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4C13733-9946-4597-8682-268B52A89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84" b="-11084"/>
          <a:stretch/>
        </p:blipFill>
        <p:spPr>
          <a:xfrm>
            <a:off x="7796463" y="0"/>
            <a:ext cx="4395537" cy="4832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F7FC8-00EB-42FE-B1E0-DAFC8258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796463" cy="42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29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CB31A64-A12A-456D-B75B-E00EFD6E41D1}"/>
              </a:ext>
            </a:extLst>
          </p:cNvPr>
          <p:cNvSpPr txBox="1">
            <a:spLocks/>
          </p:cNvSpPr>
          <p:nvPr/>
        </p:nvSpPr>
        <p:spPr>
          <a:xfrm>
            <a:off x="101065" y="4475745"/>
            <a:ext cx="11989869" cy="22041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Кукморский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 район, </a:t>
            </a:r>
            <a:b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</a:br>
            <a:r>
              <a:rPr lang="ru-RU" sz="3600" dirty="0" err="1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д.Туембаш</a:t>
            </a:r>
            <a:r>
              <a:rPr lang="ru-RU" sz="3600" dirty="0">
                <a:solidFill>
                  <a:srgbClr val="968686"/>
                </a:solidFill>
                <a:latin typeface="Bradobrei" panose="02000504090000020004" pitchFamily="2" charset="0"/>
                <a:cs typeface="Gotham Pro Black" panose="02000903040000020004" pitchFamily="2" charset="0"/>
              </a:rPr>
              <a:t>, ул. Ленина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AAEB7C-81EB-45A9-8369-2C8B66873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65" y="0"/>
            <a:ext cx="6425160" cy="36287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4993D-9BD4-4A71-B0FE-B7C03EBA7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457217" cy="36287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ACEEEE-0739-402F-BCBF-532ED79E65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0" t="28238" r="18021" b="24992"/>
          <a:stretch/>
        </p:blipFill>
        <p:spPr>
          <a:xfrm>
            <a:off x="9786125" y="0"/>
            <a:ext cx="2405875" cy="365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254</Words>
  <Application>Microsoft Office PowerPoint</Application>
  <PresentationFormat>Широкоэкранный</PresentationFormat>
  <Paragraphs>59</Paragraphs>
  <Slides>53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0" baseType="lpstr">
      <vt:lpstr>Anaphora  Trial</vt:lpstr>
      <vt:lpstr>Arial</vt:lpstr>
      <vt:lpstr>Bradobrei</vt:lpstr>
      <vt:lpstr>Calibri</vt:lpstr>
      <vt:lpstr>Calibri Light</vt:lpstr>
      <vt:lpstr>Gotham Pro Black</vt:lpstr>
      <vt:lpstr>Тема Office</vt:lpstr>
      <vt:lpstr>РЕСПУБЛИКАНСКИЙ КОНКУРС  «НУРЛЫ РАМАЗАН - 2024»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РЕСПУБЛИКАНСКИЙ КОНКУРС «НУРЛЫ РАМАЗАН - 2024»</dc:title>
  <dc:creator>Гаязова Нурия Талгатовна</dc:creator>
  <cp:lastModifiedBy>Гаязова Нурия Талгатовна</cp:lastModifiedBy>
  <cp:revision>94</cp:revision>
  <dcterms:created xsi:type="dcterms:W3CDTF">2024-03-20T06:31:48Z</dcterms:created>
  <dcterms:modified xsi:type="dcterms:W3CDTF">2024-03-21T08:33:31Z</dcterms:modified>
</cp:coreProperties>
</file>